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65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0D2621-2267-68BA-FAB5-945AC49D7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AE34417-D9A4-CD45-EF4C-4B546FE38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15443E-4BB6-A3C8-B9BB-1C1129117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D1DE15-4065-F9BB-BEBD-A78DECF29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C1CD16-22F3-4563-E3C7-755536D1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1089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6C9C19-D276-2C27-8B1F-BEA7DC7BB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728C11-CF7B-8AF9-CAFD-326E0B476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DA31DB-FBD1-7F65-569F-DE6E36DF7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59B9C53-E299-A214-BFD6-FB34DF545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31B0A8-2F5A-B14D-E09A-35FD053E3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517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C3CBB64-DD72-59AC-3457-97CAA0CA31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926A3DE-06B9-620A-6D1F-C9B285FDE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4DCF87F-9457-6F7A-81FA-9DA6F3D61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01A959-8496-9C20-317F-51DEFF796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FD4EDB-8002-FF1D-0B2E-34779136E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830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66EB65-007E-B608-3B6C-AF4746F0B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868C1A-3F40-187B-0841-B7F52827E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4365E4-A1E6-1B36-C83E-A1C31526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B9981-F609-B37B-2BF7-D57FED23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256693-4D45-22FA-71DF-95B19A3A2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332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A43C52-0677-691D-BAAC-DDE9B6517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10E3C1-F235-D720-2CEC-5CAA44485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650B30-A2E9-A80A-DCC1-D1930BB84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455818-E82C-8576-B7EF-4DA68EAF2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524AF-A2C4-F2D3-C392-F39DB229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946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EE2D7-7BB1-817D-A431-F2750D73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366C85-CF4F-3896-13EA-DA1DA8F76A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68FE18-C575-A3A6-AD87-368734C521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93A759-FB31-0C25-E56C-7209884E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307E440-517E-7491-1D4F-22CB3FC2C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04C7D5C-D490-8284-A570-A798CFEF6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9906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15108-1D1D-05DF-7F2B-1C5C4D0D7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4C62C7-96C7-8DED-56E6-9FB96C718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A5BEA9D-E7FE-F9E7-AE50-FE83D73F9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940CB50-814E-7B50-6A3D-A3E6AE5B4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9E50CCF-7B58-AC40-31F2-7FE690ED9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6FE14A-FF4C-8B35-1349-FA70E1003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B3E49EE-0C4C-CF35-40A1-B54E46199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658540B-507E-631C-F21B-699118097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859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7C3E9-5353-BF07-ED07-6116CCDFB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3AEF62E-A62C-6568-0296-03EB28453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552BCE-9729-232B-4BDE-2F29981BB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CB6060-1A3D-AEDD-6DFB-28C4B0DCA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10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5F4A7A5-23C0-AB42-2BA1-FECAD02F3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4749721-B061-08EE-B161-34C6EE6FF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36F4DE-F1F6-100B-2356-C2782A0B9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33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7DF990-3FAE-AB8A-5915-F742F62E9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637417-11DA-B0A4-E32D-A84D070C4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198BFA1-6082-3667-53D0-C13D152003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97AC553-B0E3-4097-79C8-8A6DE0C68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A7ADED-23C3-B647-F8C3-24805E23D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34F0A7F-8839-DCD9-867F-E0822CEFB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0624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0D536D-3299-C87E-A745-88F6CD8E0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5C0953C-ABFA-9AEC-24B1-D625EDE933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F4E3FA0-39C1-D623-69FE-5665F71B7E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B31A77-1BC8-431A-9EDA-BEDF2ABC4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2CEDF91-EDD1-4444-98C5-4AE97A358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6C9CEC-FA10-A340-4A0C-920291658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1490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F455D35-F572-DC96-41BA-92A1DA231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8836D96-19A4-AE76-0F94-DD050FD9B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1A16BF-FECB-AF05-FA61-BAC3B20650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18CBF-38F5-4D52-81F5-0FE65E548280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17A277-2C75-15C3-2030-8D1427E94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29028A-2CB4-68DD-A455-B5FB91996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0246D-005C-4FA9-B025-3255D26AF74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6383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Baum, draußen, Pflanze, Wald enthält.&#10;&#10;Automatisch generierte Beschreibung">
            <a:extLst>
              <a:ext uri="{FF2B5EF4-FFF2-40B4-BE49-F238E27FC236}">
                <a16:creationId xmlns:a16="http://schemas.microsoft.com/office/drawing/2014/main" id="{C4CC8E83-EC5A-BEA4-2B3D-DE5C6511AB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" t="16667" b="8617"/>
          <a:stretch/>
        </p:blipFill>
        <p:spPr>
          <a:xfrm>
            <a:off x="0" y="-1"/>
            <a:ext cx="12192000" cy="683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29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Carlos Castillo</dc:creator>
  <cp:lastModifiedBy>Carlos Castillo</cp:lastModifiedBy>
  <cp:revision>1</cp:revision>
  <dcterms:created xsi:type="dcterms:W3CDTF">2022-05-06T10:34:36Z</dcterms:created>
  <dcterms:modified xsi:type="dcterms:W3CDTF">2022-05-06T10:37:20Z</dcterms:modified>
</cp:coreProperties>
</file>

<file path=docProps/thumbnail.jpeg>
</file>